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45920"/>
            <a:ext cx="10362895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0"/>
              </a:spcAft>
              <a:defRPr sz="36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Возникновение</a:t>
            </a:r>
            <a:r>
              <a:rPr dirty="0"/>
              <a:t> </a:t>
            </a:r>
            <a:r>
              <a:rPr dirty="0" err="1"/>
              <a:t>детерминированного</a:t>
            </a:r>
            <a:r>
              <a:rPr dirty="0"/>
              <a:t> </a:t>
            </a:r>
            <a:r>
              <a:rPr dirty="0" err="1"/>
              <a:t>хаоса</a:t>
            </a:r>
            <a:r>
              <a:rPr dirty="0"/>
              <a:t> в </a:t>
            </a:r>
            <a:r>
              <a:rPr dirty="0" err="1"/>
              <a:t>механических</a:t>
            </a:r>
            <a:r>
              <a:rPr dirty="0"/>
              <a:t> </a:t>
            </a:r>
            <a:r>
              <a:rPr dirty="0" err="1"/>
              <a:t>системах</a:t>
            </a:r>
            <a:endParaRPr dirty="0"/>
          </a:p>
          <a:p>
            <a:pPr algn="l">
              <a:spcAft>
                <a:spcPts val="4000"/>
              </a:spcAft>
              <a:defRPr sz="2000">
                <a:solidFill>
                  <a:srgbClr val="C8D6E5"/>
                </a:solidFill>
                <a:latin typeface="Arial"/>
              </a:defRPr>
            </a:pP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малых</a:t>
            </a:r>
            <a:r>
              <a:rPr dirty="0"/>
              <a:t> </a:t>
            </a:r>
            <a:r>
              <a:rPr dirty="0" err="1"/>
              <a:t>периодических</a:t>
            </a:r>
            <a:r>
              <a:rPr dirty="0"/>
              <a:t> </a:t>
            </a:r>
            <a:r>
              <a:rPr dirty="0" err="1"/>
              <a:t>внешних</a:t>
            </a:r>
            <a:r>
              <a:rPr dirty="0"/>
              <a:t> </a:t>
            </a:r>
            <a:r>
              <a:rPr dirty="0" err="1"/>
              <a:t>неавтономных</a:t>
            </a:r>
            <a:r>
              <a:rPr dirty="0"/>
              <a:t> и </a:t>
            </a:r>
            <a:r>
              <a:rPr dirty="0" err="1"/>
              <a:t>параметрических</a:t>
            </a:r>
            <a:r>
              <a:rPr dirty="0"/>
              <a:t> </a:t>
            </a:r>
            <a:r>
              <a:rPr dirty="0" err="1"/>
              <a:t>самоорганизующихся</a:t>
            </a:r>
            <a:r>
              <a:rPr dirty="0"/>
              <a:t> </a:t>
            </a:r>
            <a:r>
              <a:rPr dirty="0" err="1"/>
              <a:t>бифуркационных</a:t>
            </a:r>
            <a:r>
              <a:rPr dirty="0"/>
              <a:t> </a:t>
            </a:r>
            <a:r>
              <a:rPr dirty="0" err="1"/>
              <a:t>возмущениях</a:t>
            </a:r>
            <a:endParaRPr dirty="0"/>
          </a:p>
          <a:p>
            <a:pPr algn="l">
              <a:defRPr sz="1400">
                <a:solidFill>
                  <a:srgbClr val="AAB9C8"/>
                </a:solidFill>
                <a:latin typeface="Arial"/>
              </a:defRPr>
            </a:pPr>
            <a:r>
              <a:rPr dirty="0" err="1"/>
              <a:t>Докладчики</a:t>
            </a:r>
            <a:r>
              <a:rPr dirty="0"/>
              <a:t>: А. С. </a:t>
            </a:r>
            <a:r>
              <a:rPr dirty="0" err="1"/>
              <a:t>Солеев</a:t>
            </a:r>
            <a:r>
              <a:rPr dirty="0"/>
              <a:t>, И. Г. </a:t>
            </a:r>
            <a:r>
              <a:rPr dirty="0" err="1"/>
              <a:t>Розет</a:t>
            </a:r>
            <a:r>
              <a:rPr dirty="0"/>
              <a:t>, Я. Мухтаров</a:t>
            </a:r>
            <a:br>
              <a:rPr dirty="0"/>
            </a:br>
            <a:r>
              <a:rPr dirty="0" err="1"/>
              <a:t>Самаркандский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err="1"/>
              <a:t>университет</a:t>
            </a:r>
            <a:r>
              <a:rPr dirty="0"/>
              <a:t> </a:t>
            </a:r>
            <a:r>
              <a:rPr dirty="0" err="1"/>
              <a:t>имени</a:t>
            </a:r>
            <a:r>
              <a:rPr dirty="0"/>
              <a:t> </a:t>
            </a:r>
            <a:r>
              <a:rPr dirty="0" err="1"/>
              <a:t>Шарофа</a:t>
            </a:r>
            <a:r>
              <a:rPr dirty="0"/>
              <a:t> </a:t>
            </a:r>
            <a:r>
              <a:rPr dirty="0" err="1"/>
              <a:t>Рашидова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Arial"/>
              </a:defRPr>
            </a:pPr>
            <a:r>
              <a:t>Введение и актуальность исследования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645920"/>
            <a:ext cx="4114800" cy="4389120"/>
          </a:xfrm>
          <a:prstGeom prst="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3749039" cy="2528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77B6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defRPr sz="14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Пуанкаре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defRPr sz="14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Детерминированный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хаос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defRPr sz="14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Гомоклинические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defRPr sz="14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Солитоны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defRPr sz="14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Взрывные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03520" y="1645920"/>
            <a:ext cx="6126480" cy="4965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Ван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синергетики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стабилизации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упорядоченных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режимов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хаос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15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моделей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Вынужденные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самоорганизующиеся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теплопроводности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горения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небесной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взрывными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(Blow-up solutions).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Arial"/>
              </a:defRPr>
            </a:pPr>
            <a:r>
              <a:t>Классические модели: Дуффинг и Зельдович–Франк-Каменецкий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03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Дуффинга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стохастическое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траекторий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возмущений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имеет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равновесия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седло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фокус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петлю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сепаратрис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горения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Зельдовича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Франк-Каменецкого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волновые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теплопроводности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автоколебаний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фазовый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сепаратрисный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глаз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восьмерка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возмущений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сепаратрисного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грубая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гомоклиническая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хаотическое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Arial"/>
              </a:defRPr>
            </a:pPr>
            <a:r>
              <a:t>Детерминированный хаос в модели линии электропередачи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3898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Математическое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волновой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сводится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уравнениям</a:t>
            </a:r>
            <a:r>
              <a:rPr dirty="0"/>
              <a:t>: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 = y, y' = -[f(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x,y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)y + g(x) - μ(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t,x,y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μ=0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имеет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седла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фазовой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петлю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сепаратрис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l-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типа</a:t>
            </a:r>
            <a:r>
              <a:rPr dirty="0"/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μ ≠ 0,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грубая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гомоклиническая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H,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гарантирует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тический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предсказывать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нежелательных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хаотических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автоколебаний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сетях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Arial"/>
              </a:defRPr>
            </a:pPr>
            <a:r>
              <a:t>Моделирование движения электрона в кристалле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65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одномерной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фазовым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переходом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двумя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связанными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нелинейными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осцилляторами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атомов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бегущим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волнам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солитонам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ξ = x 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vt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понизить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размерность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ОДУ 2-го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Фазовое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расширяется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четырехмерного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сепаратрисных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сепаратрисные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глаз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солитонов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восьмерка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локализованные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Arial"/>
              </a:defRPr>
            </a:pPr>
            <a:r>
              <a:t>Теорема 3: Хаотические волновые решения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возмущений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автономную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виду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малыми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неавтономными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периодическими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возмущениями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гомоклинической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сепаратрисных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контуров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бесконечное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пересечение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двумерных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сепаратрисных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расширенном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трехмерном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фазовом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индуцируется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грубая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гомоклиническая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осцилляторов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трехмерном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фазовом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определяющая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хаотические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волновые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Arial"/>
              </a:defRPr>
            </a:pPr>
            <a:r>
              <a:t>Хаотические режимы и взрывные решения (Blow-up)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65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прививки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траекторий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переносится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прививается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другую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гомоклиническими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структурами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взрывного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(Blow-up):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траекторий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бесконечно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фазового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экватора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круга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Пуанкаре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специального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 sz="1600" b="1">
                <a:solidFill>
                  <a:srgbClr val="0F2240"/>
                </a:solidFill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ухода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траекторий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бесконечность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Сводится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поиску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корней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нелинейного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алгебраического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членов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исходной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</a:defRPr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обнаруживается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дивергенция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детерминированный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хаос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сопровождается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взрывным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ростом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0"/>
              </a:spcAft>
              <a:defRPr sz="4400" b="1">
                <a:solidFill>
                  <a:srgbClr val="FFFFFF"/>
                </a:solidFill>
                <a:latin typeface="Arial"/>
              </a:defRPr>
            </a:pPr>
            <a:r>
              <a:t>Спасибо за внимание!</a:t>
            </a:r>
          </a:p>
          <a:p>
            <a:pPr algn="ctr">
              <a:defRPr sz="1600">
                <a:solidFill>
                  <a:srgbClr val="C8D6E5"/>
                </a:solidFill>
                <a:latin typeface="Arial"/>
              </a:defRPr>
            </a:pPr>
            <a:r>
              <a:t>Вопросы и обсуждение</a:t>
            </a:r>
            <a:br/>
            <a:br/>
            <a:r>
              <a:t>Контакты авторов: asoleev@yandex.ru, isayrozet45@gmail.com, ya-muxtarov@rambler.ru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628</Words>
  <Application>Microsoft Office PowerPoint</Application>
  <PresentationFormat>Широкоэкранный</PresentationFormat>
  <Paragraphs>59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Мухтаров Яхъё</cp:lastModifiedBy>
  <cp:revision>4</cp:revision>
  <dcterms:created xsi:type="dcterms:W3CDTF">2013-01-27T09:14:16Z</dcterms:created>
  <dcterms:modified xsi:type="dcterms:W3CDTF">2026-08-18T08:22:15Z</dcterms:modified>
  <cp:category/>
</cp:coreProperties>
</file>